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  <p:sldId id="260" r:id="rId3"/>
  </p:sldIdLst>
  <p:sldSz cx="9144000" cy="6858000" type="screen4x3"/>
  <p:notesSz cx="6858000" cy="9144000"/>
  <p:defaultTextStyle>
    <a:defPPr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30" autoAdjust="0"/>
    <p:restoredTop sz="94575" autoAdjust="0"/>
  </p:normalViewPr>
  <p:slideViewPr>
    <p:cSldViewPr snapToGrid="0" snapToObjects="1">
      <p:cViewPr>
        <p:scale>
          <a:sx n="85" d="100"/>
          <a:sy n="85" d="100"/>
        </p:scale>
        <p:origin x="-1608" y="-2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printerSettings" Target="printerSettings/printerSettings1.bin"/><Relationship Id="rId5" Type="http://schemas.openxmlformats.org/officeDocument/2006/relationships/presProps" Target="presProps.xml"/><Relationship Id="rId6" Type="http://schemas.openxmlformats.org/officeDocument/2006/relationships/viewProps" Target="viewProps.xml"/><Relationship Id="rId7" Type="http://schemas.openxmlformats.org/officeDocument/2006/relationships/theme" Target="theme/theme1.xml"/><Relationship Id="rId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 smtClean="0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3208811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4437401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384409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746045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692565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959110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5499428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316581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1606896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469217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_tradnl" smtClean="0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884809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_tradnl" smtClean="0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_tradnl" smtClean="0"/>
              <a:t>Haga clic para modificar el estilo de texto del patrón</a:t>
            </a:r>
          </a:p>
          <a:p>
            <a:pPr lvl="1"/>
            <a:r>
              <a:rPr lang="es-ES_tradnl" smtClean="0"/>
              <a:t>Segundo nivel</a:t>
            </a:r>
          </a:p>
          <a:p>
            <a:pPr lvl="2"/>
            <a:r>
              <a:rPr lang="es-ES_tradnl" smtClean="0"/>
              <a:t>Tercer nivel</a:t>
            </a:r>
          </a:p>
          <a:p>
            <a:pPr lvl="3"/>
            <a:r>
              <a:rPr lang="es-ES_tradnl" smtClean="0"/>
              <a:t>Cuarto nivel</a:t>
            </a:r>
          </a:p>
          <a:p>
            <a:pPr lvl="4"/>
            <a:r>
              <a:rPr lang="es-ES_tradnl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EBE4B4-E9F5-204F-B165-1D7E4D2E8092}" type="datetimeFigureOut">
              <a:rPr lang="es-ES" smtClean="0"/>
              <a:t>09/05/17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3198CE-762D-7A48-8793-B2CEE3E88D2E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613101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719294" y="1242957"/>
            <a:ext cx="6200588" cy="2567173"/>
          </a:xfrm>
        </p:spPr>
        <p:txBody>
          <a:bodyPr>
            <a:noAutofit/>
          </a:bodyPr>
          <a:lstStyle/>
          <a:p>
            <a:r>
              <a:rPr lang="es-ES" sz="5400" dirty="0" smtClean="0">
                <a:solidFill>
                  <a:schemeClr val="tx2"/>
                </a:solidFill>
                <a:latin typeface="Calisto MT"/>
                <a:cs typeface="Calisto MT"/>
              </a:rPr>
              <a:t>T</a:t>
            </a:r>
            <a:r>
              <a:rPr lang="es-ES" sz="5400" dirty="0" smtClean="0">
                <a:solidFill>
                  <a:schemeClr val="tx2"/>
                </a:solidFill>
                <a:latin typeface="Calisto MT"/>
                <a:cs typeface="Calisto MT"/>
              </a:rPr>
              <a:t>í</a:t>
            </a:r>
            <a:r>
              <a:rPr lang="es-ES" sz="5400" dirty="0" smtClean="0">
                <a:solidFill>
                  <a:schemeClr val="tx2"/>
                </a:solidFill>
                <a:latin typeface="Calisto MT"/>
                <a:cs typeface="Calisto MT"/>
              </a:rPr>
              <a:t>tulo de la presentación </a:t>
            </a:r>
            <a:endParaRPr lang="es-ES" sz="5400" dirty="0">
              <a:solidFill>
                <a:schemeClr val="tx2"/>
              </a:solidFill>
              <a:latin typeface="Calisto MT"/>
              <a:cs typeface="Calisto MT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3197413" y="4691528"/>
            <a:ext cx="5722469" cy="1449229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Arial"/>
                <a:cs typeface="Arial"/>
              </a:rPr>
              <a:t>Nombre del conferencista</a:t>
            </a:r>
            <a:endParaRPr lang="es-ES" dirty="0" smtClean="0">
              <a:latin typeface="Arial"/>
              <a:cs typeface="Arial"/>
            </a:endParaRPr>
          </a:p>
          <a:p>
            <a:r>
              <a:rPr lang="es-ES" dirty="0" smtClean="0">
                <a:latin typeface="Arial"/>
                <a:cs typeface="Arial"/>
              </a:rPr>
              <a:t>Instituci</a:t>
            </a:r>
            <a:r>
              <a:rPr lang="es-ES" dirty="0" smtClean="0">
                <a:latin typeface="Arial"/>
                <a:cs typeface="Arial"/>
              </a:rPr>
              <a:t>ón</a:t>
            </a:r>
            <a:endParaRPr lang="es-ES" dirty="0">
              <a:latin typeface="Arial"/>
              <a:cs typeface="Arial"/>
            </a:endParaRPr>
          </a:p>
        </p:txBody>
      </p:sp>
      <p:sp>
        <p:nvSpPr>
          <p:cNvPr id="4" name="CuadroTexto 3"/>
          <p:cNvSpPr txBox="1"/>
          <p:nvPr/>
        </p:nvSpPr>
        <p:spPr>
          <a:xfrm>
            <a:off x="4318000" y="248628"/>
            <a:ext cx="46018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s-ES" dirty="0"/>
          </a:p>
        </p:txBody>
      </p:sp>
      <p:sp>
        <p:nvSpPr>
          <p:cNvPr id="6" name="CuadroTexto 3"/>
          <p:cNvSpPr txBox="1">
            <a:spLocks noChangeArrowheads="1"/>
          </p:cNvSpPr>
          <p:nvPr/>
        </p:nvSpPr>
        <p:spPr bwMode="auto">
          <a:xfrm>
            <a:off x="5234454" y="248073"/>
            <a:ext cx="353536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charset="0"/>
                <a:ea typeface="ＭＳ Ｐゴシック" charset="0"/>
                <a:cs typeface="ＭＳ Ｐゴシック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charset="0"/>
                <a:ea typeface="ＭＳ Ｐゴシック" charset="0"/>
              </a:defRPr>
            </a:lvl9pPr>
          </a:lstStyle>
          <a:p>
            <a:pPr algn="r"/>
            <a:r>
              <a:rPr lang="es-ES"/>
              <a:t>Inserta el logotipo de tu institución</a:t>
            </a:r>
          </a:p>
        </p:txBody>
      </p:sp>
    </p:spTree>
    <p:extLst>
      <p:ext uri="{BB962C8B-B14F-4D97-AF65-F5344CB8AC3E}">
        <p14:creationId xmlns:p14="http://schemas.microsoft.com/office/powerpoint/2010/main" val="25340450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01058" y="329001"/>
            <a:ext cx="7685741" cy="944628"/>
          </a:xfrm>
        </p:spPr>
        <p:txBody>
          <a:bodyPr>
            <a:normAutofit/>
          </a:bodyPr>
          <a:lstStyle/>
          <a:p>
            <a:r>
              <a:rPr lang="es-ES" dirty="0" smtClean="0">
                <a:latin typeface="Calisto MT"/>
                <a:cs typeface="Calisto MT"/>
              </a:rPr>
              <a:t>Sugerencias</a:t>
            </a:r>
            <a:endParaRPr lang="es-ES" dirty="0">
              <a:latin typeface="Calisto MT"/>
              <a:cs typeface="Calisto MT"/>
            </a:endParaRPr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01059" y="1716464"/>
            <a:ext cx="7685740" cy="4525963"/>
          </a:xfrm>
        </p:spPr>
        <p:txBody>
          <a:bodyPr/>
          <a:lstStyle/>
          <a:p>
            <a:r>
              <a:rPr lang="es-MX" dirty="0">
                <a:latin typeface="Segoe UI" charset="0"/>
                <a:cs typeface="Segoe UI" charset="0"/>
              </a:rPr>
              <a:t>Usar letras de tamaño 32pt o superior.</a:t>
            </a:r>
          </a:p>
          <a:p>
            <a:r>
              <a:rPr lang="es-MX" dirty="0">
                <a:latin typeface="Segoe UI" charset="0"/>
                <a:cs typeface="Segoe UI" charset="0"/>
              </a:rPr>
              <a:t>Respetar en lo posible la Regla 7x7: Colocar 7 líneas de texto como máximo en cada diapositiva con 7 palabras por línea.</a:t>
            </a:r>
          </a:p>
          <a:p>
            <a:r>
              <a:rPr lang="es-MX" dirty="0">
                <a:latin typeface="Segoe UI" charset="0"/>
                <a:cs typeface="Segoe UI" charset="0"/>
              </a:rPr>
              <a:t>Usar gráficos sencillos y sin detalles</a:t>
            </a:r>
            <a:endParaRPr lang="es-MX" dirty="0">
              <a:latin typeface="Segoe UI" charset="0"/>
              <a:cs typeface="Segoe UI" charset="0"/>
            </a:endParaRPr>
          </a:p>
        </p:txBody>
      </p:sp>
      <p:sp>
        <p:nvSpPr>
          <p:cNvPr id="9" name="Rectángulo 8"/>
          <p:cNvSpPr/>
          <p:nvPr/>
        </p:nvSpPr>
        <p:spPr>
          <a:xfrm>
            <a:off x="1763058" y="1339365"/>
            <a:ext cx="6081059" cy="0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8157052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268</TotalTime>
  <Words>53</Words>
  <Application>Microsoft Macintosh PowerPoint</Application>
  <PresentationFormat>Presentación en pantalla (4:3)</PresentationFormat>
  <Paragraphs>8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3" baseType="lpstr">
      <vt:lpstr>Tema de Office</vt:lpstr>
      <vt:lpstr>Título de la presentación </vt:lpstr>
      <vt:lpstr>Sugerencias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Enlaces CUDI a través de Red NIBA</dc:title>
  <dc:creator>MAC</dc:creator>
  <cp:lastModifiedBy>Martha Avila</cp:lastModifiedBy>
  <cp:revision>12</cp:revision>
  <dcterms:created xsi:type="dcterms:W3CDTF">2017-04-19T18:13:04Z</dcterms:created>
  <dcterms:modified xsi:type="dcterms:W3CDTF">2017-05-09T22:25:56Z</dcterms:modified>
</cp:coreProperties>
</file>